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7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0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1B9D8D-E2DB-44A4-84F1-BF8F3F277618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DB4048-D164-4819-92BA-62C55DF903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94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6792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416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859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9848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9240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54983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589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9327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847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5067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8278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5124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7310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727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0917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205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3348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98620-6CB6-4C77-B6D1-93BDDCEA7DFB}" type="datetimeFigureOut">
              <a:rPr lang="en-IN" smtClean="0"/>
              <a:t>12-04-2018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AC9C5BB-631E-4283-A013-EFAA563628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74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ctrTitle"/>
          </p:nvPr>
        </p:nvSpPr>
        <p:spPr>
          <a:xfrm>
            <a:off x="1215500" y="379433"/>
            <a:ext cx="8406000" cy="2736800"/>
          </a:xfrm>
          <a:prstGeom prst="rect">
            <a:avLst/>
          </a:prstGeom>
        </p:spPr>
        <p:txBody>
          <a:bodyPr spcFirstLastPara="1" vert="horz" wrap="square" lIns="91433" tIns="91433" rIns="91433" bIns="91433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Unified Database </a:t>
            </a:r>
            <a:r>
              <a:rPr lang="en" dirty="0" smtClean="0"/>
              <a:t>with Filterable</a:t>
            </a:r>
            <a:r>
              <a:rPr lang="en" dirty="0"/>
              <a:t> </a:t>
            </a:r>
            <a:r>
              <a:rPr lang="en" dirty="0" smtClean="0"/>
              <a:t> </a:t>
            </a:r>
            <a:r>
              <a:rPr lang="en" dirty="0" smtClean="0"/>
              <a:t>Dashboard</a:t>
            </a:r>
            <a:endParaRPr dirty="0"/>
          </a:p>
        </p:txBody>
      </p:sp>
      <p:sp>
        <p:nvSpPr>
          <p:cNvPr id="193" name="Shape 193"/>
          <p:cNvSpPr txBox="1">
            <a:spLocks noGrp="1"/>
          </p:cNvSpPr>
          <p:nvPr>
            <p:ph type="subTitle" idx="1"/>
          </p:nvPr>
        </p:nvSpPr>
        <p:spPr>
          <a:xfrm>
            <a:off x="538367" y="3357867"/>
            <a:ext cx="4432400" cy="2564400"/>
          </a:xfrm>
          <a:prstGeom prst="rect">
            <a:avLst/>
          </a:prstGeom>
        </p:spPr>
        <p:txBody>
          <a:bodyPr spcFirstLastPara="1" vert="horz" wrap="square" lIns="91433" tIns="91433" rIns="91433" bIns="91433" rtlCol="0" anchor="t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en" sz="2667" b="1" dirty="0"/>
              <a:t>Team Members:</a:t>
            </a:r>
            <a:endParaRPr sz="2667" b="1" dirty="0"/>
          </a:p>
          <a:p>
            <a:pPr algn="l">
              <a:spcBef>
                <a:spcPts val="0"/>
              </a:spcBef>
            </a:pPr>
            <a:r>
              <a:rPr lang="en" sz="2667" dirty="0"/>
              <a:t>Javier Velasco</a:t>
            </a:r>
            <a:endParaRPr sz="2667" dirty="0"/>
          </a:p>
          <a:p>
            <a:pPr algn="l">
              <a:spcBef>
                <a:spcPts val="0"/>
              </a:spcBef>
            </a:pPr>
            <a:r>
              <a:rPr lang="en" sz="2667" dirty="0"/>
              <a:t>Mohamed Eltanani </a:t>
            </a:r>
            <a:endParaRPr sz="2667" dirty="0"/>
          </a:p>
          <a:p>
            <a:pPr algn="l">
              <a:spcBef>
                <a:spcPts val="0"/>
              </a:spcBef>
            </a:pPr>
            <a:r>
              <a:rPr lang="en" sz="2667" dirty="0"/>
              <a:t>Suraj Shetty</a:t>
            </a:r>
            <a:endParaRPr sz="2667" dirty="0"/>
          </a:p>
          <a:p>
            <a:pPr algn="l">
              <a:spcBef>
                <a:spcPts val="0"/>
              </a:spcBef>
            </a:pPr>
            <a:r>
              <a:rPr lang="en" sz="2667" dirty="0"/>
              <a:t>Sonia Alcantara Tuscano</a:t>
            </a:r>
            <a:endParaRPr sz="2667" dirty="0"/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" sz="2667" dirty="0"/>
              <a:t>Kristen Locke</a:t>
            </a:r>
            <a:endParaRPr sz="2667" dirty="0"/>
          </a:p>
          <a:p>
            <a:pPr>
              <a:spcBef>
                <a:spcPts val="1067"/>
              </a:spcBef>
            </a:pPr>
            <a:endParaRPr sz="2667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>
              <a:spcBef>
                <a:spcPts val="1067"/>
              </a:spcBef>
            </a:pPr>
            <a:endParaRPr sz="2667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>
              <a:spcBef>
                <a:spcPts val="1067"/>
              </a:spcBef>
            </a:pPr>
            <a:endParaRPr sz="2667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algn="l">
              <a:spcBef>
                <a:spcPts val="1067"/>
              </a:spcBef>
            </a:pPr>
            <a:endParaRPr sz="2667" dirty="0"/>
          </a:p>
          <a:p>
            <a:pPr algn="l">
              <a:spcBef>
                <a:spcPts val="1067"/>
              </a:spcBef>
            </a:pPr>
            <a:r>
              <a:rPr lang="en" sz="2667" dirty="0"/>
              <a:t>		</a:t>
            </a:r>
            <a:endParaRPr sz="2667" dirty="0"/>
          </a:p>
        </p:txBody>
      </p:sp>
    </p:spTree>
    <p:extLst>
      <p:ext uri="{BB962C8B-B14F-4D97-AF65-F5344CB8AC3E}">
        <p14:creationId xmlns:p14="http://schemas.microsoft.com/office/powerpoint/2010/main" val="4238654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63" y="690112"/>
            <a:ext cx="10818741" cy="549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94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648" y="793630"/>
            <a:ext cx="11129472" cy="573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081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Test Scenario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Test Case 1 : Inserting Record in HR_MASTER table from INS_HR_MASTER TABLE by running a program.</a:t>
            </a:r>
          </a:p>
          <a:p>
            <a:r>
              <a:rPr lang="en-IN" dirty="0" smtClean="0"/>
              <a:t>Test Case 2 : Updating Record in HR_MASTER table </a:t>
            </a:r>
            <a:r>
              <a:rPr lang="en-IN" dirty="0"/>
              <a:t>from INS_HR_MASTER TABLE by running a program</a:t>
            </a:r>
            <a:r>
              <a:rPr lang="en-IN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9597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Test Case 1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Insert record in </a:t>
            </a:r>
            <a:r>
              <a:rPr lang="en-IN" dirty="0" err="1" smtClean="0"/>
              <a:t>Ins_Hr_Master</a:t>
            </a:r>
            <a:r>
              <a:rPr lang="en-IN" dirty="0"/>
              <a:t> </a:t>
            </a:r>
            <a:r>
              <a:rPr lang="en-IN" dirty="0" smtClean="0"/>
              <a:t>table</a:t>
            </a:r>
          </a:p>
          <a:p>
            <a:r>
              <a:rPr lang="en-IN" dirty="0" smtClean="0"/>
              <a:t>Run program to insert record in </a:t>
            </a:r>
            <a:r>
              <a:rPr lang="en-IN" dirty="0" err="1" smtClean="0"/>
              <a:t>Hr_Master</a:t>
            </a:r>
            <a:r>
              <a:rPr lang="en-IN" dirty="0" smtClean="0"/>
              <a:t> table</a:t>
            </a:r>
          </a:p>
          <a:p>
            <a:r>
              <a:rPr lang="en-IN" dirty="0" smtClean="0"/>
              <a:t>Check </a:t>
            </a:r>
            <a:r>
              <a:rPr lang="en-IN" dirty="0" err="1" smtClean="0"/>
              <a:t>Hr_Master</a:t>
            </a:r>
            <a:r>
              <a:rPr lang="en-IN" dirty="0" smtClean="0"/>
              <a:t> table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9562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08" y="837934"/>
            <a:ext cx="10832694" cy="554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413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68" y="526211"/>
            <a:ext cx="11324078" cy="579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958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82" y="457200"/>
            <a:ext cx="11508829" cy="5834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646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77" y="491706"/>
            <a:ext cx="11509594" cy="588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14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77" y="500332"/>
            <a:ext cx="11517684" cy="586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047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Test Case 2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Insert duplicate records in </a:t>
            </a:r>
            <a:r>
              <a:rPr lang="en-IN" dirty="0" err="1" smtClean="0"/>
              <a:t>Ins_Hr_Master</a:t>
            </a:r>
            <a:r>
              <a:rPr lang="en-IN" dirty="0" smtClean="0"/>
              <a:t> table.</a:t>
            </a:r>
          </a:p>
          <a:p>
            <a:r>
              <a:rPr lang="en-IN" dirty="0" smtClean="0"/>
              <a:t>Run program to insert and update proper record in </a:t>
            </a:r>
            <a:r>
              <a:rPr lang="en-IN" dirty="0" err="1" smtClean="0"/>
              <a:t>Hr_Master</a:t>
            </a:r>
            <a:r>
              <a:rPr lang="en-IN" dirty="0" smtClean="0"/>
              <a:t> table.</a:t>
            </a:r>
          </a:p>
          <a:p>
            <a:r>
              <a:rPr lang="en-IN" dirty="0" smtClean="0"/>
              <a:t>Check </a:t>
            </a:r>
            <a:r>
              <a:rPr lang="en-IN" dirty="0" err="1" smtClean="0"/>
              <a:t>Hr_Master</a:t>
            </a:r>
            <a:r>
              <a:rPr lang="en-IN" dirty="0" smtClean="0"/>
              <a:t> table.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123910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42</TotalTime>
  <Words>100</Words>
  <Application>Microsoft Office PowerPoint</Application>
  <PresentationFormat>Widescreen</PresentationFormat>
  <Paragraphs>23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</vt:lpstr>
      <vt:lpstr>Unified Database with Filterable  Dashboard</vt:lpstr>
      <vt:lpstr>Test Scenario</vt:lpstr>
      <vt:lpstr>Test Case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 Case 2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Unified Database with Filterable  Dashboard</dc:title>
  <dc:creator>JohnSonia</dc:creator>
  <cp:lastModifiedBy>JohnSonia</cp:lastModifiedBy>
  <cp:revision>4</cp:revision>
  <dcterms:created xsi:type="dcterms:W3CDTF">2018-04-12T20:36:02Z</dcterms:created>
  <dcterms:modified xsi:type="dcterms:W3CDTF">2018-04-12T21:18:09Z</dcterms:modified>
</cp:coreProperties>
</file>

<file path=docProps/thumbnail.jpeg>
</file>